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8" r:id="rId3"/>
    <p:sldId id="31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138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5AB25-5EBE-4955-ACC5-869655EDE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79A7B0-FE67-4DA3-9206-AB872B784F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34BC3-CB42-40C3-A544-4BA167F83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71C5A-F488-4AE1-AB80-0453FAF8D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521C6-8EE6-49B1-BAC3-6F5C395D4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438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2EE6C-C5AA-493B-9C73-6BC6F6C47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8E91F4-927B-477A-B793-C2648444A6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D2FDE-83CE-492F-B8D8-1BE95111C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ADBB3-069B-49F0-A43C-58AD2614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9D5D3-D9FA-4DAE-BBB5-4EC2AD23F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98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A7739-9C51-4F4A-9835-DC466938DE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BF2581-4D23-457A-BCE3-210E62D201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5042-F2BF-4028-9BEC-156BDE257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8D98E-565D-4510-B50E-28BEF7FA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36B8C-613F-41E1-A07E-4B0A0799D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69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DDE30-6FEB-424A-9BDC-CD128E399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2DE63-CA13-484E-88DF-5C1B418E8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0E6AE-D87F-4C5A-ABC4-F97FA42A2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5C632-252C-4DA9-BDF3-69866DBF7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46187-0C14-456A-BF57-9665C4BE8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72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4EA00-5859-423B-9234-59CAE70C7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73B0D-543A-4E52-B744-2C4D8AE1E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FAF77-C192-42DB-9735-8EFC7EDF6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ADD2D-F940-4C86-A2A2-A6595F925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C6AFE-0DFF-4CB4-A018-3DBECC145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794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B1D27-B9C6-4634-A629-9B674CC06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0258D-E1DD-4806-84F8-6C0339562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3D1497-4EBA-4CA3-AEF6-6802C04DD1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4F47DD-F1F9-4CF0-907D-387FEBC63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54F66-BC21-4490-BB25-997DF07C4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029AE-75E8-4F42-AB67-590CCCA4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07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54A6C-76C7-4A08-AE4D-E59A05223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DFC75-C030-4A8F-8CCE-FA3ABE12F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10E31-05AC-42E5-AC85-107706C47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B7233A-A5A9-4FBA-BFD0-27A8065F2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B5A478-4868-43DC-90E3-8682F67BFB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528543-E526-41B1-8295-DA36ED9A7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DDDE67-DC08-4608-89DB-C6E2CFAE9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FFEA33-B22C-4B5B-BEE8-5852AE17A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671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C7C0A-643F-47E5-86EF-DCA3F0B3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3C4DC9-9D88-466F-AC40-4B64AC1C4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FFC43F-4979-42D6-B36E-75A7A37A0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38AB73-1A60-4637-801E-7B72D4CE1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7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5EEA8C-08E5-4870-B42A-4FF67F067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8998BB-6A87-4197-8B77-7CB5DFFBB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9DA302-C829-4912-9B69-352DA9547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14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8A275-B554-458C-A370-8DCD9DACE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B1320-40F3-427C-A317-9F824FE8F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09F8E8-35D0-4447-BD6D-0AF07CF0BE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A39A60-DDC9-432C-93CA-ADAC23D69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ED978-8934-4A9C-BD02-D3AA75EFB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C1A6E9-00A4-4983-9872-09A806299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51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CDA74-0E5D-4285-B6D7-69FD13400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5EAF8A-8C65-46E6-94CA-8D66F7319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9FE36-EA48-4A37-B7C5-249DB10C9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669828-152D-42B5-AE37-124D86D0D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7A0C0A-EFA8-46A7-B705-84FC0B685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C9E4C-91D3-47B3-8FF0-720955C46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00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53AEFF-E4BF-4C4D-AFB2-5A968CBEF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89192-798A-4C7D-B698-BB9DFA12B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7175A-5F48-42F3-898C-50C6412444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12D7F-5B44-467B-8769-2A775967633E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94F62-120E-401B-A9CB-506B6F6AB6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E2775-5042-4022-A21D-90EA1B83B4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EC961-457C-4E7D-BABF-9DA0CB46E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8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A887-F550-40EA-9126-F0C1ED3CFB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Timers for </a:t>
            </a:r>
            <a:r>
              <a:rPr lang="en-US" dirty="0" err="1"/>
              <a:t>Powerpoint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98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imer - 104006">
            <a:hlinkClick r:id="" action="ppaction://media"/>
            <a:extLst>
              <a:ext uri="{FF2B5EF4-FFF2-40B4-BE49-F238E27FC236}">
                <a16:creationId xmlns:a16="http://schemas.microsoft.com/office/drawing/2014/main" id="{1E1A59B2-C048-4179-85DD-3FF721CE80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1412576"/>
            <a:ext cx="6096000" cy="342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666685-1A33-4D2F-A4A9-94CC80018737}"/>
              </a:ext>
            </a:extLst>
          </p:cNvPr>
          <p:cNvSpPr txBox="1"/>
          <p:nvPr/>
        </p:nvSpPr>
        <p:spPr>
          <a:xfrm>
            <a:off x="1578634" y="5253487"/>
            <a:ext cx="8471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minute timer (actually just an MP4 video of a timer)</a:t>
            </a:r>
          </a:p>
          <a:p>
            <a:r>
              <a:rPr lang="en-US" dirty="0"/>
              <a:t>Click on image and ‘play it’ to get a one minute count up.</a:t>
            </a:r>
          </a:p>
          <a:p>
            <a:r>
              <a:rPr lang="en-US" dirty="0"/>
              <a:t>A bit crude but effective. Under playback options can set ‘loop until stopped’</a:t>
            </a:r>
          </a:p>
        </p:txBody>
      </p:sp>
    </p:spTree>
    <p:extLst>
      <p:ext uri="{BB962C8B-B14F-4D97-AF65-F5344CB8AC3E}">
        <p14:creationId xmlns:p14="http://schemas.microsoft.com/office/powerpoint/2010/main" val="423843264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 title="EasyTimer">
                <a:extLst>
                  <a:ext uri="{FF2B5EF4-FFF2-40B4-BE49-F238E27FC236}">
                    <a16:creationId xmlns:a16="http://schemas.microsoft.com/office/drawing/2014/main" id="{883E6E9A-CD1C-4A86-A014-185D7E55417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6101019"/>
                  </p:ext>
                </p:extLst>
              </p:nvPr>
            </p:nvGraphicFramePr>
            <p:xfrm>
              <a:off x="771088" y="821708"/>
              <a:ext cx="10124074" cy="394231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 title="EasyTimer">
                <a:extLst>
                  <a:ext uri="{FF2B5EF4-FFF2-40B4-BE49-F238E27FC236}">
                    <a16:creationId xmlns:a16="http://schemas.microsoft.com/office/drawing/2014/main" id="{883E6E9A-CD1C-4A86-A014-185D7E5541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1088" y="821708"/>
                <a:ext cx="10124074" cy="3942316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77F6057E-506B-4685-9B8F-B13D208C0CC0}"/>
              </a:ext>
            </a:extLst>
          </p:cNvPr>
          <p:cNvSpPr txBox="1"/>
          <p:nvPr/>
        </p:nvSpPr>
        <p:spPr>
          <a:xfrm>
            <a:off x="1002562" y="4906015"/>
            <a:ext cx="8471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Configurable timer which can be displayed as one of several kinds of clock </a:t>
            </a:r>
          </a:p>
          <a:p>
            <a:pPr marL="285750" indent="-285750">
              <a:buFontTx/>
              <a:buChar char="-"/>
            </a:pPr>
            <a:r>
              <a:rPr lang="en-US" dirty="0"/>
              <a:t>Analog </a:t>
            </a:r>
          </a:p>
          <a:p>
            <a:pPr marL="285750" indent="-285750">
              <a:buFontTx/>
              <a:buChar char="-"/>
            </a:pPr>
            <a:r>
              <a:rPr lang="en-US" dirty="0"/>
              <a:t>Digital</a:t>
            </a:r>
          </a:p>
          <a:p>
            <a:pPr marL="285750" indent="-285750">
              <a:buFontTx/>
              <a:buChar char="-"/>
            </a:pPr>
            <a:r>
              <a:rPr lang="en-US" dirty="0"/>
              <a:t>A slide bar where slider moves left to right with elapsed time.</a:t>
            </a:r>
          </a:p>
          <a:p>
            <a:r>
              <a:rPr lang="en-US" dirty="0"/>
              <a:t>Options to right allow setting the options including sound effects.</a:t>
            </a:r>
          </a:p>
        </p:txBody>
      </p:sp>
    </p:spTree>
    <p:extLst>
      <p:ext uri="{BB962C8B-B14F-4D97-AF65-F5344CB8AC3E}">
        <p14:creationId xmlns:p14="http://schemas.microsoft.com/office/powerpoint/2010/main" val="2218756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webextensions/webextension1.xml><?xml version="1.0" encoding="utf-8"?>
<we:webextension xmlns:we="http://schemas.microsoft.com/office/webextensions/webextension/2010/11" id="{EF059983-6395-47CF-B40D-56BA112495F9}">
  <we:reference id="wa104382064" version="1.0.0.2" store="en-US" storeType="OMEX"/>
  <we:alternateReferences>
    <we:reference id="WA104382064" version="1.0.0.2" store="WA104382064" storeType="OMEX"/>
  </we:alternateReferences>
  <we:properties>
    <we:property name="HH" value="4"/>
    <we:property name="HH-reminder" value="&quot;--&quot;"/>
    <we:property name="MM" value="0"/>
    <we:property name="MM-reminder" value="&quot;--&quot;"/>
    <we:property name="SS" value="0"/>
    <we:property name="SS-reminder" value="&quot;--&quot;"/>
    <we:property name="canvash" value="374"/>
    <we:property name="canvasw" value="374"/>
    <we:property name="clocktype" value="&quot;digital&quot;"/>
    <we:property name="interval" value="5"/>
    <we:property name="radius" value="168.3"/>
    <we:property name="tickType" value="&quot;none&quot;"/>
    <we:property name="timeupType" value="&quot;alarm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88</Words>
  <Application>Microsoft Office PowerPoint</Application>
  <PresentationFormat>Widescreen</PresentationFormat>
  <Paragraphs>9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Sample Timers for Powerpoint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Timers for Powerpoint</dc:title>
  <dc:creator>Alan Lomax</dc:creator>
  <cp:lastModifiedBy>Alan Lomax</cp:lastModifiedBy>
  <cp:revision>1</cp:revision>
  <dcterms:created xsi:type="dcterms:W3CDTF">2022-03-22T19:02:41Z</dcterms:created>
  <dcterms:modified xsi:type="dcterms:W3CDTF">2022-03-22T19:15:13Z</dcterms:modified>
</cp:coreProperties>
</file>

<file path=docProps/thumbnail.jpeg>
</file>